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72" r:id="rId4"/>
    <p:sldId id="262" r:id="rId5"/>
    <p:sldId id="266" r:id="rId6"/>
    <p:sldId id="264" r:id="rId7"/>
    <p:sldId id="265" r:id="rId8"/>
    <p:sldId id="273" r:id="rId9"/>
    <p:sldId id="259" r:id="rId10"/>
    <p:sldId id="257" r:id="rId11"/>
    <p:sldId id="258" r:id="rId12"/>
    <p:sldId id="274" r:id="rId13"/>
    <p:sldId id="271" r:id="rId14"/>
    <p:sldId id="270" r:id="rId15"/>
    <p:sldId id="269" r:id="rId16"/>
    <p:sldId id="275" r:id="rId17"/>
    <p:sldId id="278" r:id="rId18"/>
    <p:sldId id="276" r:id="rId19"/>
    <p:sldId id="261" r:id="rId20"/>
    <p:sldId id="263" r:id="rId21"/>
    <p:sldId id="277" r:id="rId22"/>
    <p:sldId id="267" r:id="rId23"/>
    <p:sldId id="26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4074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59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978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74064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380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024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341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68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937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370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006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57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592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01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569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584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5D9C3-FBC6-4E99-8BB8-C211B42B13E3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053FA29-68B6-4060-8903-F697C757F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00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3EAF58-E4EF-4C8B-88B8-ED3858297F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Easy eats </a:t>
            </a:r>
            <a:br>
              <a:rPr lang="en-US" dirty="0"/>
            </a:br>
            <a:r>
              <a:rPr lang="en-US" dirty="0"/>
              <a:t> capstone project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E486B4C-C624-4DBD-929B-E9BCCF5278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Zhengyu Duan</a:t>
            </a:r>
          </a:p>
        </p:txBody>
      </p:sp>
    </p:spTree>
    <p:extLst>
      <p:ext uri="{BB962C8B-B14F-4D97-AF65-F5344CB8AC3E}">
        <p14:creationId xmlns:p14="http://schemas.microsoft.com/office/powerpoint/2010/main" val="1181654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2A1349-3394-4497-B1B5-41ABDE29F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Crawling System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E82728B-A665-4C6D-BA9F-EFDD4BD0C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49" y="1512470"/>
            <a:ext cx="9001125" cy="461006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46985A6-4D8D-419E-9886-FD0865A7C974}"/>
              </a:ext>
            </a:extLst>
          </p:cNvPr>
          <p:cNvSpPr/>
          <p:nvPr/>
        </p:nvSpPr>
        <p:spPr>
          <a:xfrm>
            <a:off x="8230992" y="1833860"/>
            <a:ext cx="208602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 MongoDB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9209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2A1349-3394-4497-B1B5-41ABDE29F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Servers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E9432DA-FE5D-46C2-B035-FC28B000B4C8}"/>
              </a:ext>
            </a:extLst>
          </p:cNvPr>
          <p:cNvSpPr/>
          <p:nvPr/>
        </p:nvSpPr>
        <p:spPr>
          <a:xfrm>
            <a:off x="4021856" y="6068828"/>
            <a:ext cx="374493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Crawling System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2952E27-CFE4-4327-BCAA-52D78BC94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999" y="1363055"/>
            <a:ext cx="8087312" cy="477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30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1822A5-568C-40DA-BB73-50CAE1E0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0FF2B4-05BA-43A4-AAB0-489FE062C6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28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2A1349-3394-4497-B1B5-41ABDE29F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Crawling System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0399A78-2AE8-4F0E-A230-3A99CAFE8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807" y="1643864"/>
            <a:ext cx="8596668" cy="443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6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2A1349-3394-4497-B1B5-41ABDE29F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 Schema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1DCB77-6C3A-4723-8A2B-832E56C0A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517" y="1515563"/>
            <a:ext cx="9744075" cy="473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9913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2A1349-3394-4497-B1B5-41ABDE29F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Yelp-Info Schema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4767A42-E8D1-4715-B663-F6CA98F00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225" y="1403645"/>
            <a:ext cx="9729787" cy="480665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3A86C1D-E896-4EEE-96F2-979F42374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0487" y="839935"/>
            <a:ext cx="1857375" cy="33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76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2A1349-3394-4497-B1B5-41ABDE29F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Redis</a:t>
            </a:r>
            <a:r>
              <a:rPr lang="en-US" dirty="0"/>
              <a:t>-geo preload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D8204CD-1E14-4291-B453-865461991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350" y="1270000"/>
            <a:ext cx="7750700" cy="538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2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2A1349-3394-4497-B1B5-41ABDE29F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services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3A66DE2-A3CC-4246-9F19-A80C6D7F5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1311578"/>
            <a:ext cx="5656440" cy="537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611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1822A5-568C-40DA-BB73-50CAE1E0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Misc</a:t>
            </a: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0FF2B4-05BA-43A4-AAB0-489FE062C6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294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3BB82-6A26-47B4-B011-8A92B979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Stacks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09BBEC-6B87-41A0-BC84-0FE427DE7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2609" y="1684339"/>
            <a:ext cx="8596668" cy="388077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React</a:t>
            </a:r>
          </a:p>
          <a:p>
            <a:r>
              <a:rPr lang="en-US" dirty="0"/>
              <a:t>React-router-</a:t>
            </a:r>
            <a:r>
              <a:rPr lang="en-US" dirty="0" err="1"/>
              <a:t>dom</a:t>
            </a:r>
            <a:endParaRPr lang="en-US" dirty="0"/>
          </a:p>
          <a:p>
            <a:r>
              <a:rPr lang="en-US" dirty="0"/>
              <a:t>Nodejs-express</a:t>
            </a:r>
          </a:p>
          <a:p>
            <a:r>
              <a:rPr lang="en-US" dirty="0"/>
              <a:t>RabbitMQ</a:t>
            </a:r>
          </a:p>
          <a:p>
            <a:r>
              <a:rPr lang="en-US" dirty="0"/>
              <a:t>Restful API</a:t>
            </a:r>
          </a:p>
          <a:p>
            <a:r>
              <a:rPr lang="en-US" dirty="0" err="1"/>
              <a:t>JsonRPC</a:t>
            </a:r>
            <a:r>
              <a:rPr lang="en-US" dirty="0"/>
              <a:t> </a:t>
            </a:r>
          </a:p>
          <a:p>
            <a:r>
              <a:rPr lang="en-US" dirty="0"/>
              <a:t>Microservice Architecture</a:t>
            </a:r>
          </a:p>
          <a:p>
            <a:r>
              <a:rPr lang="en-US" dirty="0"/>
              <a:t>MongoDB</a:t>
            </a:r>
          </a:p>
          <a:p>
            <a:r>
              <a:rPr lang="en-US" dirty="0" err="1"/>
              <a:t>Redis</a:t>
            </a:r>
            <a:endParaRPr lang="en-US" dirty="0"/>
          </a:p>
          <a:p>
            <a:r>
              <a:rPr lang="en-US" dirty="0"/>
              <a:t>MySQL</a:t>
            </a:r>
          </a:p>
        </p:txBody>
      </p:sp>
    </p:spTree>
    <p:extLst>
      <p:ext uri="{BB962C8B-B14F-4D97-AF65-F5344CB8AC3E}">
        <p14:creationId xmlns:p14="http://schemas.microsoft.com/office/powerpoint/2010/main" val="3363090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3BB82-6A26-47B4-B011-8A92B979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to solve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09BBEC-6B87-41A0-BC84-0FE427DE7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2609" y="1684339"/>
            <a:ext cx="8596668" cy="3880773"/>
          </a:xfrm>
        </p:spPr>
        <p:txBody>
          <a:bodyPr/>
          <a:lstStyle/>
          <a:p>
            <a:r>
              <a:rPr lang="en-US" dirty="0"/>
              <a:t>Restaurant nearby</a:t>
            </a:r>
          </a:p>
          <a:p>
            <a:r>
              <a:rPr lang="en-US" dirty="0"/>
              <a:t>What to eat …</a:t>
            </a:r>
          </a:p>
        </p:txBody>
      </p:sp>
    </p:spTree>
    <p:extLst>
      <p:ext uri="{BB962C8B-B14F-4D97-AF65-F5344CB8AC3E}">
        <p14:creationId xmlns:p14="http://schemas.microsoft.com/office/powerpoint/2010/main" val="695260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3BB82-6A26-47B4-B011-8A92B979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Challenge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09BBEC-6B87-41A0-BC84-0FE427DE7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2609" y="1684339"/>
            <a:ext cx="8596668" cy="3880773"/>
          </a:xfrm>
        </p:spPr>
        <p:txBody>
          <a:bodyPr>
            <a:normAutofit/>
          </a:bodyPr>
          <a:lstStyle/>
          <a:p>
            <a:r>
              <a:rPr lang="en-US" dirty="0"/>
              <a:t>CSS</a:t>
            </a:r>
          </a:p>
          <a:p>
            <a:r>
              <a:rPr lang="en-US" dirty="0"/>
              <a:t>CORS</a:t>
            </a:r>
          </a:p>
          <a:p>
            <a:r>
              <a:rPr lang="en-US" dirty="0"/>
              <a:t>MySQL </a:t>
            </a:r>
          </a:p>
          <a:p>
            <a:r>
              <a:rPr lang="en-US" dirty="0" err="1"/>
              <a:t>Redis</a:t>
            </a:r>
            <a:r>
              <a:rPr lang="en-US" dirty="0"/>
              <a:t>-geo</a:t>
            </a:r>
          </a:p>
          <a:p>
            <a:r>
              <a:rPr lang="en-US" dirty="0"/>
              <a:t>React</a:t>
            </a:r>
          </a:p>
          <a:p>
            <a:r>
              <a:rPr lang="en-US" dirty="0" err="1"/>
              <a:t>Xpath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2817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3BB82-6A26-47B4-B011-8A92B979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Future work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09BBEC-6B87-41A0-BC84-0FE427DE7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2609" y="1684339"/>
            <a:ext cx="8596668" cy="3880773"/>
          </a:xfrm>
        </p:spPr>
        <p:txBody>
          <a:bodyPr>
            <a:normAutofit/>
          </a:bodyPr>
          <a:lstStyle/>
          <a:p>
            <a:r>
              <a:rPr lang="en-US" dirty="0"/>
              <a:t>User restaurant footprint</a:t>
            </a:r>
          </a:p>
          <a:p>
            <a:r>
              <a:rPr lang="en-US" dirty="0"/>
              <a:t>User restaurant recommendation</a:t>
            </a:r>
          </a:p>
          <a:p>
            <a:r>
              <a:rPr lang="en-US" dirty="0"/>
              <a:t>Pagination</a:t>
            </a:r>
          </a:p>
          <a:p>
            <a:r>
              <a:rPr lang="en-US" dirty="0"/>
              <a:t>Backend user authentication</a:t>
            </a:r>
          </a:p>
        </p:txBody>
      </p:sp>
    </p:spTree>
    <p:extLst>
      <p:ext uri="{BB962C8B-B14F-4D97-AF65-F5344CB8AC3E}">
        <p14:creationId xmlns:p14="http://schemas.microsoft.com/office/powerpoint/2010/main" val="40952280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3BB82-6A26-47B4-B011-8A92B979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9845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3BB82-6A26-47B4-B011-8A92B979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4959" y="2867025"/>
            <a:ext cx="8596668" cy="1320800"/>
          </a:xfrm>
        </p:spPr>
        <p:txBody>
          <a:bodyPr/>
          <a:lstStyle/>
          <a:p>
            <a:r>
              <a:rPr lang="en-US" altLang="zh-CN" dirty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006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1822A5-568C-40DA-BB73-50CAE1E0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0FF2B4-05BA-43A4-AAB0-489FE062C6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69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3BB82-6A26-47B4-B011-8A92B979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284" y="314325"/>
            <a:ext cx="8596668" cy="1320800"/>
          </a:xfrm>
        </p:spPr>
        <p:txBody>
          <a:bodyPr/>
          <a:lstStyle/>
          <a:p>
            <a:r>
              <a:rPr lang="en-US" altLang="zh-CN" dirty="0"/>
              <a:t>Pages - index</a:t>
            </a:r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0EBDF0E-A402-4423-91C9-10A4BB7B2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12" y="1122299"/>
            <a:ext cx="9934575" cy="550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174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3BB82-6A26-47B4-B011-8A92B979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284" y="314325"/>
            <a:ext cx="8596668" cy="1320800"/>
          </a:xfrm>
        </p:spPr>
        <p:txBody>
          <a:bodyPr/>
          <a:lstStyle/>
          <a:p>
            <a:r>
              <a:rPr lang="en-US" altLang="zh-CN" dirty="0"/>
              <a:t>Pages – restaurant page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4E51801-83AB-448A-B967-3280E7F54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850" y="1199199"/>
            <a:ext cx="7284606" cy="542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049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3BB82-6A26-47B4-B011-8A92B979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284" y="314325"/>
            <a:ext cx="8596668" cy="1320800"/>
          </a:xfrm>
        </p:spPr>
        <p:txBody>
          <a:bodyPr/>
          <a:lstStyle/>
          <a:p>
            <a:r>
              <a:rPr lang="en-US" altLang="zh-CN" dirty="0"/>
              <a:t>Pages - search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1322B6F-805F-45B8-90BC-6194C8C9A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0348" y="1043740"/>
            <a:ext cx="6471970" cy="543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592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3BB82-6A26-47B4-B011-8A92B979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284" y="314325"/>
            <a:ext cx="8596668" cy="1320800"/>
          </a:xfrm>
        </p:spPr>
        <p:txBody>
          <a:bodyPr/>
          <a:lstStyle/>
          <a:p>
            <a:r>
              <a:rPr lang="en-US" altLang="zh-CN" dirty="0"/>
              <a:t>Pages - profile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25F6E8-1BF7-43B4-8140-9A2B8BE6B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675" y="993857"/>
            <a:ext cx="7794028" cy="567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859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1822A5-568C-40DA-BB73-50CAE1E0A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Overview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0FF2B4-05BA-43A4-AAB0-489FE062C6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82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2A1349-3394-4497-B1B5-41ABDE29F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Components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A676C1B-A977-4277-81D0-0D5D18DC3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624" y="1472150"/>
            <a:ext cx="7925789" cy="50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607950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60</TotalTime>
  <Words>89</Words>
  <Application>Microsoft Office PowerPoint</Application>
  <PresentationFormat>宽屏</PresentationFormat>
  <Paragraphs>48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9" baseType="lpstr">
      <vt:lpstr>华文新魏</vt:lpstr>
      <vt:lpstr>方正姚体</vt:lpstr>
      <vt:lpstr>Arial</vt:lpstr>
      <vt:lpstr>Trebuchet MS</vt:lpstr>
      <vt:lpstr>Wingdings 3</vt:lpstr>
      <vt:lpstr>平面</vt:lpstr>
      <vt:lpstr>Easy eats   capstone project</vt:lpstr>
      <vt:lpstr>Problem to solve</vt:lpstr>
      <vt:lpstr>Overview</vt:lpstr>
      <vt:lpstr>Pages - index</vt:lpstr>
      <vt:lpstr>Pages – restaurant page</vt:lpstr>
      <vt:lpstr>Pages - search</vt:lpstr>
      <vt:lpstr>Pages - profile</vt:lpstr>
      <vt:lpstr>Architecture Overview</vt:lpstr>
      <vt:lpstr>React Components</vt:lpstr>
      <vt:lpstr>Crawling System</vt:lpstr>
      <vt:lpstr>Backend Servers</vt:lpstr>
      <vt:lpstr>Details</vt:lpstr>
      <vt:lpstr>Crawling System</vt:lpstr>
      <vt:lpstr>MySQL Schema</vt:lpstr>
      <vt:lpstr>Yelp-Info Schema</vt:lpstr>
      <vt:lpstr>Redis-geo preload</vt:lpstr>
      <vt:lpstr>Backend services</vt:lpstr>
      <vt:lpstr>Misc</vt:lpstr>
      <vt:lpstr>Stacks</vt:lpstr>
      <vt:lpstr>Challenge</vt:lpstr>
      <vt:lpstr>Future work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 eats   capstone project</dc:title>
  <dc:creator>Zhengyu Duan</dc:creator>
  <cp:lastModifiedBy>Zhengyu Duan</cp:lastModifiedBy>
  <cp:revision>10</cp:revision>
  <dcterms:created xsi:type="dcterms:W3CDTF">2018-02-21T02:50:33Z</dcterms:created>
  <dcterms:modified xsi:type="dcterms:W3CDTF">2018-02-21T03:51:24Z</dcterms:modified>
</cp:coreProperties>
</file>

<file path=docProps/thumbnail.jpeg>
</file>